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79" r:id="rId3"/>
    <p:sldId id="280" r:id="rId4"/>
    <p:sldId id="288" r:id="rId5"/>
    <p:sldId id="282" r:id="rId6"/>
    <p:sldId id="291" r:id="rId7"/>
    <p:sldId id="290" r:id="rId8"/>
    <p:sldId id="289" r:id="rId9"/>
    <p:sldId id="292" r:id="rId10"/>
    <p:sldId id="285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6"/>
    <a:srgbClr val="202C8F"/>
    <a:srgbClr val="32B6C4"/>
    <a:srgbClr val="DF8C8C"/>
    <a:srgbClr val="AAC4E9"/>
    <a:srgbClr val="F5CDCE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5" d="100"/>
          <a:sy n="85" d="100"/>
        </p:scale>
        <p:origin x="590" y="5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029507"/>
            <a:ext cx="5385816" cy="1225296"/>
          </a:xfrm>
        </p:spPr>
        <p:txBody>
          <a:bodyPr/>
          <a:lstStyle/>
          <a:p>
            <a:r>
              <a:rPr lang="en-US" sz="3600" dirty="0"/>
              <a:t>TRAFFIC MANAGEMENT SYSTEM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747" y="3023257"/>
            <a:ext cx="1746504" cy="406818"/>
          </a:xfrm>
        </p:spPr>
        <p:txBody>
          <a:bodyPr/>
          <a:lstStyle/>
          <a:p>
            <a:r>
              <a:rPr lang="en-US" dirty="0" err="1"/>
              <a:t>EasyTraffic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E51BC75E-8951-FBA9-B70C-14C6671984E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04466" y="154264"/>
            <a:ext cx="783067" cy="68620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E6D5A-75B8-ECE9-87DD-39C9AED0E415}"/>
              </a:ext>
            </a:extLst>
          </p:cNvPr>
          <p:cNvSpPr txBox="1"/>
          <p:nvPr/>
        </p:nvSpPr>
        <p:spPr>
          <a:xfrm>
            <a:off x="4616824" y="3598364"/>
            <a:ext cx="322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Submitted By</a:t>
            </a:r>
          </a:p>
          <a:p>
            <a:pPr algn="ctr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Aakriti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Singh 1900290120002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Aditi Dubey 1900290120007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Anurag Shukla 1900290120020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746F9-AB7D-AF6F-CB12-9CE5BA8BEC40}"/>
              </a:ext>
            </a:extLst>
          </p:cNvPr>
          <p:cNvSpPr txBox="1"/>
          <p:nvPr/>
        </p:nvSpPr>
        <p:spPr>
          <a:xfrm>
            <a:off x="4132729" y="5746376"/>
            <a:ext cx="427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DFBF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the Supervision of</a:t>
            </a:r>
            <a:endParaRPr lang="en-IN" sz="1800" dirty="0">
              <a:solidFill>
                <a:srgbClr val="FDFBF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rgbClr val="FDFBF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Mr. Abhishek Goyal</a:t>
            </a:r>
            <a:endParaRPr lang="en-IN" sz="1800" dirty="0">
              <a:solidFill>
                <a:srgbClr val="FDFBF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193" y="2945562"/>
            <a:ext cx="2598737" cy="1109662"/>
          </a:xfrm>
        </p:spPr>
        <p:txBody>
          <a:bodyPr/>
          <a:lstStyle/>
          <a:p>
            <a:r>
              <a:rPr lang="en-US" dirty="0"/>
              <a:t>Aditi </a:t>
            </a:r>
            <a:r>
              <a:rPr lang="en-US" dirty="0" err="1"/>
              <a:t>dubey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0173" y="3555802"/>
            <a:ext cx="2283472" cy="365125"/>
          </a:xfrm>
        </p:spPr>
        <p:txBody>
          <a:bodyPr/>
          <a:lstStyle/>
          <a:p>
            <a:r>
              <a:rPr lang="en-US" dirty="0"/>
              <a:t>Client Side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1369" y="2945562"/>
            <a:ext cx="2598737" cy="1109662"/>
          </a:xfrm>
        </p:spPr>
        <p:txBody>
          <a:bodyPr/>
          <a:lstStyle/>
          <a:p>
            <a:r>
              <a:rPr lang="en-US" dirty="0" err="1"/>
              <a:t>Aakriti</a:t>
            </a:r>
            <a:r>
              <a:rPr lang="en-US" dirty="0"/>
              <a:t> </a:t>
            </a:r>
            <a:r>
              <a:rPr lang="en-US" dirty="0" err="1"/>
              <a:t>singh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18695" y="3555802"/>
            <a:ext cx="2283472" cy="365125"/>
          </a:xfrm>
        </p:spPr>
        <p:txBody>
          <a:bodyPr/>
          <a:lstStyle/>
          <a:p>
            <a:r>
              <a:rPr lang="en-US" dirty="0"/>
              <a:t>Admin Side App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79932" y="2945562"/>
            <a:ext cx="2598737" cy="1109662"/>
          </a:xfrm>
        </p:spPr>
        <p:txBody>
          <a:bodyPr/>
          <a:lstStyle/>
          <a:p>
            <a:r>
              <a:rPr lang="en-US" dirty="0"/>
              <a:t>Anurag </a:t>
            </a:r>
            <a:r>
              <a:rPr lang="en-US" dirty="0" err="1"/>
              <a:t>shukla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37872" y="3568117"/>
            <a:ext cx="2283472" cy="365125"/>
          </a:xfrm>
        </p:spPr>
        <p:txBody>
          <a:bodyPr/>
          <a:lstStyle/>
          <a:p>
            <a:r>
              <a:rPr lang="en-US" dirty="0"/>
              <a:t>Admin Side Dashboard (Web)</a:t>
            </a:r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Contents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379156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Outcomes/Area Of Focus</a:t>
            </a:r>
          </a:p>
          <a:p>
            <a:r>
              <a:rPr lang="en-US" dirty="0"/>
              <a:t>App Information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​Conclusions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048692"/>
            <a:ext cx="6766560" cy="2779238"/>
          </a:xfrm>
        </p:spPr>
        <p:txBody>
          <a:bodyPr/>
          <a:lstStyle/>
          <a:p>
            <a:r>
              <a:rPr lang="en-US" dirty="0"/>
              <a:t>Have you ever been stuck in a traffic jam for hours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974773"/>
            <a:ext cx="6766560" cy="1663013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average Mumbai resident wastes the equivalent of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 days and 17 hours a year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stuck in traffic jams. 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average Delhi resident spends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 days and 22 hours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according to TomTom’s 2019 report.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According to Lancet’s report in 2019 , almost 1.6 Million people died due to Air Pollution in India.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study</a:t>
            </a:r>
          </a:p>
        </p:txBody>
      </p:sp>
      <p:pic>
        <p:nvPicPr>
          <p:cNvPr id="292" name="Picture Placeholder 291" descr="checklist icon">
            <a:extLst>
              <a:ext uri="{FF2B5EF4-FFF2-40B4-BE49-F238E27FC236}">
                <a16:creationId xmlns:a16="http://schemas.microsoft.com/office/drawing/2014/main" id="{8167DB44-EDED-0971-E35D-A5FA1E47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GB" sz="1600" dirty="0">
                <a:latin typeface="Times New Roman" panose="02020603050405020304" pitchFamily="18" charset="0"/>
              </a:rPr>
              <a:t>The impact of traffic jams and congestion on the road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  <a:p>
            <a:endParaRPr lang="en-US" dirty="0"/>
          </a:p>
        </p:txBody>
      </p:sp>
      <p:pic>
        <p:nvPicPr>
          <p:cNvPr id="290" name="Picture Placeholder 289" descr="person with loud speaker icon">
            <a:extLst>
              <a:ext uri="{FF2B5EF4-FFF2-40B4-BE49-F238E27FC236}">
                <a16:creationId xmlns:a16="http://schemas.microsoft.com/office/drawing/2014/main" id="{E63515FB-9439-CCAE-C220-6F0E5ECB75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/>
          <a:srcRect t="113" b="113"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GB" sz="1600" dirty="0">
                <a:latin typeface="Times New Roman" panose="02020603050405020304" pitchFamily="18" charset="0"/>
              </a:rPr>
              <a:t>The impact of pollution caused due to traffic congestion.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  <a:p>
            <a:endParaRPr lang="en-US" dirty="0"/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431" b="431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GB" sz="1600" dirty="0">
                <a:latin typeface="Times New Roman" panose="02020603050405020304" pitchFamily="18" charset="0"/>
              </a:rPr>
              <a:t>To allow users to register their traffic complaints.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  <a:p>
            <a:endParaRPr lang="en-US" dirty="0"/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/>
          <a:srcRect t="113" b="113"/>
          <a:stretch/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GB" sz="1600" dirty="0">
                <a:latin typeface="Times New Roman" panose="02020603050405020304" pitchFamily="18" charset="0"/>
              </a:rPr>
              <a:t>Monitors these complaints for administration purposes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48D07F-2D5B-F0D5-4005-197607C4F1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Research paper</a:t>
            </a:r>
          </a:p>
        </p:txBody>
      </p:sp>
      <p:pic>
        <p:nvPicPr>
          <p:cNvPr id="268" name="Picture Placeholder 267" descr="rocket icon">
            <a:extLst>
              <a:ext uri="{FF2B5EF4-FFF2-40B4-BE49-F238E27FC236}">
                <a16:creationId xmlns:a16="http://schemas.microsoft.com/office/drawing/2014/main" id="{1A522F41-60C1-3803-6132-18E154C0E32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t="543" b="543"/>
          <a:stretch/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792071"/>
            <a:ext cx="1920240" cy="1524786"/>
          </a:xfrm>
        </p:spPr>
        <p:txBody>
          <a:bodyPr/>
          <a:lstStyle/>
          <a:p>
            <a:pPr lvl="0"/>
            <a:r>
              <a:rPr lang="en-GB" sz="1600" dirty="0">
                <a:latin typeface="Times New Roman" panose="02020603050405020304" pitchFamily="18" charset="0"/>
              </a:rPr>
              <a:t>Effect of traffic congestion on environment.</a:t>
            </a:r>
            <a:endParaRPr lang="en-US" sz="1600" dirty="0"/>
          </a:p>
        </p:txBody>
      </p:sp>
      <p:pic>
        <p:nvPicPr>
          <p:cNvPr id="9" name="Picture Placeholder 291" descr="checklist icon">
            <a:extLst>
              <a:ext uri="{FF2B5EF4-FFF2-40B4-BE49-F238E27FC236}">
                <a16:creationId xmlns:a16="http://schemas.microsoft.com/office/drawing/2014/main" id="{E6DF5E54-1C8D-1E61-D031-983665D2A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FE2809-3CFD-4F91-7B39-A844001D0490}"/>
              </a:ext>
            </a:extLst>
          </p:cNvPr>
          <p:cNvSpPr txBox="1"/>
          <p:nvPr/>
        </p:nvSpPr>
        <p:spPr>
          <a:xfrm>
            <a:off x="9547629" y="5647420"/>
            <a:ext cx="2011680" cy="369332"/>
          </a:xfrm>
          <a:prstGeom prst="rect">
            <a:avLst/>
          </a:prstGeom>
          <a:noFill/>
          <a:ln>
            <a:solidFill>
              <a:srgbClr val="DF8C8C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Project Outcome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inal Video - App">
            <a:hlinkClick r:id="" action="ppaction://media"/>
            <a:extLst>
              <a:ext uri="{FF2B5EF4-FFF2-40B4-BE49-F238E27FC236}">
                <a16:creationId xmlns:a16="http://schemas.microsoft.com/office/drawing/2014/main" id="{701C73CC-8618-78CB-6A87-56DA27E9B6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059" r="37280"/>
          <a:stretch/>
        </p:blipFill>
        <p:spPr>
          <a:xfrm>
            <a:off x="7225553" y="251011"/>
            <a:ext cx="2719704" cy="596153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F4E929-015B-420D-C3BB-7D43ADCA310B}"/>
              </a:ext>
            </a:extLst>
          </p:cNvPr>
          <p:cNvSpPr txBox="1"/>
          <p:nvPr/>
        </p:nvSpPr>
        <p:spPr>
          <a:xfrm>
            <a:off x="2940424" y="2554942"/>
            <a:ext cx="33707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202C8F"/>
                </a:solidFill>
              </a:rPr>
              <a:t>TECHNOLOGIES USED IN THE PROJECT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highlight>
                  <a:srgbClr val="FDFB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Android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highlight>
                  <a:srgbClr val="FDFB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highlight>
                  <a:srgbClr val="FDFB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Firebase (Cloud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highlight>
                  <a:srgbClr val="FDFB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Google Maps APIs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highlight>
                  <a:srgbClr val="FDFB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IN" sz="1600" dirty="0">
              <a:solidFill>
                <a:schemeClr val="bg2">
                  <a:lumMod val="50000"/>
                </a:schemeClr>
              </a:solidFill>
              <a:highlight>
                <a:srgbClr val="FDFBF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app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side</a:t>
            </a:r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clients who are stuck in the traffic can login in the app.</a:t>
            </a:r>
          </a:p>
          <a:p>
            <a:r>
              <a:rPr lang="en-US" dirty="0"/>
              <a:t>Then they can share their location and image as a proof.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Admin side</a:t>
            </a:r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This location data and image will be accessed by the control room.</a:t>
            </a:r>
          </a:p>
          <a:p>
            <a:r>
              <a:rPr lang="en-US" dirty="0"/>
              <a:t>The control room will verify this data.</a:t>
            </a:r>
          </a:p>
          <a:p>
            <a:r>
              <a:rPr lang="en-US" dirty="0"/>
              <a:t>If the complaint is right , the control room can redirect the nearest traffic police booth for help.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altLang="zh-CN" dirty="0"/>
              <a:t>Police booths</a:t>
            </a:r>
            <a:endParaRPr lang="en-US" dirty="0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/>
          <a:srcRect t="85" b="8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After getting the instruction , the nearest traffic police booths can reach the location and can take necessary actions.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have taken this as a problem that can be solved with technology.</a:t>
            </a:r>
          </a:p>
          <a:p>
            <a:r>
              <a:rPr lang="en-US" dirty="0"/>
              <a:t>The apps will be developed using Android Studio.</a:t>
            </a:r>
          </a:p>
          <a:p>
            <a:r>
              <a:rPr lang="en-US" dirty="0"/>
              <a:t>App will connect customer to server of Traffic Control System.</a:t>
            </a:r>
          </a:p>
          <a:p>
            <a:r>
              <a:rPr lang="en-US" dirty="0"/>
              <a:t>Google APIs will be used to share current location of user.</a:t>
            </a:r>
          </a:p>
          <a:p>
            <a:r>
              <a:rPr lang="en-US" dirty="0"/>
              <a:t>Server will contact nearest Traffic Control Booth.</a:t>
            </a:r>
          </a:p>
          <a:p>
            <a:r>
              <a:rPr lang="en-US" dirty="0"/>
              <a:t>Controller will send the nearest help.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8F075-837C-1005-19D6-8DC90759C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54112" y="2247601"/>
            <a:ext cx="4178808" cy="411480"/>
          </a:xfrm>
        </p:spPr>
        <p:txBody>
          <a:bodyPr/>
          <a:lstStyle/>
          <a:p>
            <a:r>
              <a:rPr lang="en-GB" dirty="0"/>
              <a:t>research paper (Project Outcome)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D1D0BF9-FCAA-67DA-79AB-E6E7E6D2B6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Increase in traffic congestion leads to emission of harmful gases into the environment. </a:t>
            </a:r>
          </a:p>
          <a:p>
            <a:r>
              <a:rPr lang="en-US" dirty="0"/>
              <a:t>This severely contributes to the pollution. </a:t>
            </a:r>
          </a:p>
          <a:p>
            <a:r>
              <a:rPr lang="en-US" dirty="0"/>
              <a:t>Therefore, we will collect data on pollution from the IMD (Indian Meteorological Department) website and analyze the data using machine learning to study the impact of traffic congestion on pollution</a:t>
            </a: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Dec 2021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Feb 2022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MAR 2022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may 2022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dirty="0"/>
              <a:t>Aug 2022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Worked on feasibility report.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850383" cy="795528"/>
          </a:xfrm>
        </p:spPr>
        <p:txBody>
          <a:bodyPr/>
          <a:lstStyle/>
          <a:p>
            <a:pPr lvl="0"/>
            <a:r>
              <a:rPr lang="en-US" dirty="0"/>
              <a:t>Prioritized Requirements.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Started working on client side app.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Started working on admin side app.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Currently working on admin side dashboard.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419" y="1040086"/>
            <a:ext cx="6766560" cy="768096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419" y="1998053"/>
            <a:ext cx="5879592" cy="2700528"/>
          </a:xfrm>
        </p:spPr>
        <p:txBody>
          <a:bodyPr/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 aims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eliminate the drawback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the existing traffic management system during road congestions causing harm to environment.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will help in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efficient management of traffic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roads across the city. Commuters will be able to inform about traffic jams. </a:t>
            </a: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location of the site will be accurately available to the traffic police hence the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 will reach in shortest possible time.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 titled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“Traffic Management System”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prove out to be beneficial and efficient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commuters , management and environment.</a:t>
            </a: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{FC56ECE9-0F69-4226-9D4E-540F26BEBD98}tf78438558_win32</Template>
  <TotalTime>681</TotalTime>
  <Words>558</Words>
  <Application>Microsoft Office PowerPoint</Application>
  <PresentationFormat>Widescreen</PresentationFormat>
  <Paragraphs>89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Sabon Next LT</vt:lpstr>
      <vt:lpstr>Times New Roman</vt:lpstr>
      <vt:lpstr>Office Theme</vt:lpstr>
      <vt:lpstr>TRAFFIC MANAGEMENT SYSTEM </vt:lpstr>
      <vt:lpstr>Contents</vt:lpstr>
      <vt:lpstr>Have you ever been stuck in a traffic jam for hours ?</vt:lpstr>
      <vt:lpstr>objectives</vt:lpstr>
      <vt:lpstr>PowerPoint Presentation</vt:lpstr>
      <vt:lpstr>Methodology - app</vt:lpstr>
      <vt:lpstr>AREAS OF FOCUS </vt:lpstr>
      <vt:lpstr>TIMELINE</vt:lpstr>
      <vt:lpstr>SUMMARY </vt:lpstr>
      <vt:lpstr>MEET 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MANAGEMENT SYSTEM</dc:title>
  <dc:subject/>
  <dc:creator>Anurag Shukla</dc:creator>
  <cp:lastModifiedBy>Anurag Shukla</cp:lastModifiedBy>
  <cp:revision>20</cp:revision>
  <dcterms:created xsi:type="dcterms:W3CDTF">2022-09-22T17:51:30Z</dcterms:created>
  <dcterms:modified xsi:type="dcterms:W3CDTF">2022-11-11T09:32:23Z</dcterms:modified>
</cp:coreProperties>
</file>